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57D16-EA2F-4FD8-9641-53A52D9F0A60}" type="datetimeFigureOut">
              <a:rPr lang="en-US" smtClean="0"/>
              <a:pPr/>
              <a:t>3/18/2014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302AC-0B05-4CD4-BEE7-52F7584AA0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57D16-EA2F-4FD8-9641-53A52D9F0A60}" type="datetimeFigureOut">
              <a:rPr lang="en-US" smtClean="0"/>
              <a:pPr/>
              <a:t>3/18/2014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302AC-0B05-4CD4-BEE7-52F7584AA0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57D16-EA2F-4FD8-9641-53A52D9F0A60}" type="datetimeFigureOut">
              <a:rPr lang="en-US" smtClean="0"/>
              <a:pPr/>
              <a:t>3/18/2014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302AC-0B05-4CD4-BEE7-52F7584AA0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57D16-EA2F-4FD8-9641-53A52D9F0A60}" type="datetimeFigureOut">
              <a:rPr lang="en-US" smtClean="0"/>
              <a:pPr/>
              <a:t>3/18/2014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302AC-0B05-4CD4-BEE7-52F7584AA0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57D16-EA2F-4FD8-9641-53A52D9F0A60}" type="datetimeFigureOut">
              <a:rPr lang="en-US" smtClean="0"/>
              <a:pPr/>
              <a:t>3/18/2014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302AC-0B05-4CD4-BEE7-52F7584AA0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57D16-EA2F-4FD8-9641-53A52D9F0A60}" type="datetimeFigureOut">
              <a:rPr lang="en-US" smtClean="0"/>
              <a:pPr/>
              <a:t>3/18/2014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302AC-0B05-4CD4-BEE7-52F7584AA0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57D16-EA2F-4FD8-9641-53A52D9F0A60}" type="datetimeFigureOut">
              <a:rPr lang="en-US" smtClean="0"/>
              <a:pPr/>
              <a:t>3/18/2014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302AC-0B05-4CD4-BEE7-52F7584AA0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57D16-EA2F-4FD8-9641-53A52D9F0A60}" type="datetimeFigureOut">
              <a:rPr lang="en-US" smtClean="0"/>
              <a:pPr/>
              <a:t>3/18/2014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302AC-0B05-4CD4-BEE7-52F7584AA0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57D16-EA2F-4FD8-9641-53A52D9F0A60}" type="datetimeFigureOut">
              <a:rPr lang="en-US" smtClean="0"/>
              <a:pPr/>
              <a:t>3/18/2014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302AC-0B05-4CD4-BEE7-52F7584AA0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57D16-EA2F-4FD8-9641-53A52D9F0A60}" type="datetimeFigureOut">
              <a:rPr lang="en-US" smtClean="0"/>
              <a:pPr/>
              <a:t>3/18/2014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302AC-0B05-4CD4-BEE7-52F7584AA0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57D16-EA2F-4FD8-9641-53A52D9F0A60}" type="datetimeFigureOut">
              <a:rPr lang="en-US" smtClean="0"/>
              <a:pPr/>
              <a:t>3/18/2014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302AC-0B05-4CD4-BEE7-52F7584AA0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57D16-EA2F-4FD8-9641-53A52D9F0A60}" type="datetimeFigureOut">
              <a:rPr lang="en-US" smtClean="0"/>
              <a:pPr/>
              <a:t>3/18/2014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302AC-0B05-4CD4-BEE7-52F7584AA0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IMG_0073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1309688" y="-928687"/>
            <a:ext cx="6524625" cy="868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United States Army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rodney.medley</dc:creator>
  <cp:lastModifiedBy>rodney.medley</cp:lastModifiedBy>
  <cp:revision>1</cp:revision>
  <dcterms:created xsi:type="dcterms:W3CDTF">2014-03-18T11:21:57Z</dcterms:created>
  <dcterms:modified xsi:type="dcterms:W3CDTF">2014-03-18T11:22:58Z</dcterms:modified>
</cp:coreProperties>
</file>